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5" r:id="rId9"/>
    <p:sldId id="260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songan" initials="ys" lastIdx="2" clrIdx="0">
    <p:extLst>
      <p:ext uri="{19B8F6BF-5375-455C-9EA6-DF929625EA0E}">
        <p15:presenceInfo xmlns:p15="http://schemas.microsoft.com/office/powerpoint/2012/main" userId="eea2df5a476a3a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99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72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75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85039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48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50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69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6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33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17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9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6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11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21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02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037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BDF3C52-A968-4248-9571-6A393979D73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EC8A7C-01ED-45A8-A4B2-EF2FAF1FF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CF5C-007E-4B67-9044-6DC860A922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Relationship between BMI and health indicators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31C986-6660-4D8B-A11F-8E3DBE7C92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84653" y="1628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1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CEE68F-0454-4AAB-8E31-28A798B88336}"/>
              </a:ext>
            </a:extLst>
          </p:cNvPr>
          <p:cNvSpPr txBox="1"/>
          <p:nvPr/>
        </p:nvSpPr>
        <p:spPr>
          <a:xfrm>
            <a:off x="396402" y="248113"/>
            <a:ext cx="64511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Evaluation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B306C1-752B-4CCA-A48F-CFBCB1D613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63" y="0"/>
            <a:ext cx="7466463" cy="6609888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52A0E2-4673-475A-96DF-58D063957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079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5341-F3F4-4913-B281-E9A77DD83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49" y="184558"/>
            <a:ext cx="5079461" cy="6259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DC096B-BF9C-4DBA-979F-F0CDBFE6C5CC}"/>
              </a:ext>
            </a:extLst>
          </p:cNvPr>
          <p:cNvSpPr txBox="1"/>
          <p:nvPr/>
        </p:nvSpPr>
        <p:spPr>
          <a:xfrm>
            <a:off x="1624668" y="363325"/>
            <a:ext cx="48068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 Indicators Used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F383D8A-2736-4CDD-8199-0D4DE2AAA1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4378" y="585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345174-6EF2-47E8-B432-BCC19869D548}"/>
              </a:ext>
            </a:extLst>
          </p:cNvPr>
          <p:cNvSpPr txBox="1"/>
          <p:nvPr/>
        </p:nvSpPr>
        <p:spPr>
          <a:xfrm>
            <a:off x="2972499" y="553782"/>
            <a:ext cx="773465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the original BMI data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04F8E4-E1F4-4609-B664-93C1BFAC2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371313"/>
            <a:ext cx="6668431" cy="4115374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131D05-5759-410A-87E7-FBE88C47E5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1824" y="1827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7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9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hoto, table, people, white&#10;&#10;Description automatically generated">
            <a:extLst>
              <a:ext uri="{FF2B5EF4-FFF2-40B4-BE49-F238E27FC236}">
                <a16:creationId xmlns:a16="http://schemas.microsoft.com/office/drawing/2014/main" id="{FDE596E7-7006-4678-88C0-C42684600C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02" y="1931511"/>
            <a:ext cx="6668431" cy="41153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CE3233-8ADF-440D-93B6-03538752C11F}"/>
              </a:ext>
            </a:extLst>
          </p:cNvPr>
          <p:cNvSpPr txBox="1"/>
          <p:nvPr/>
        </p:nvSpPr>
        <p:spPr>
          <a:xfrm>
            <a:off x="2600927" y="380228"/>
            <a:ext cx="72413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model built using  the continuous health indicators</a:t>
            </a:r>
          </a:p>
        </p:txBody>
      </p:sp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451715-19B6-4620-8F4A-79DA67A2B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5655" y="1826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4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2DE28E-56FD-4030-ACF1-36F1DED3A187}"/>
              </a:ext>
            </a:extLst>
          </p:cNvPr>
          <p:cNvSpPr txBox="1"/>
          <p:nvPr/>
        </p:nvSpPr>
        <p:spPr>
          <a:xfrm>
            <a:off x="2248250" y="310393"/>
            <a:ext cx="718097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synthetic dataset (continuous)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AE732D-4728-4FF1-A211-EC81E19EB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371313"/>
            <a:ext cx="6668431" cy="4115374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3D5604F-B126-474F-A10C-5332672EA4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2099" y="177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table, large, white&#10;&#10;Description automatically generated">
            <a:extLst>
              <a:ext uri="{FF2B5EF4-FFF2-40B4-BE49-F238E27FC236}">
                <a16:creationId xmlns:a16="http://schemas.microsoft.com/office/drawing/2014/main" id="{5895AB61-2E39-4D76-867B-090E4A6B3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29" y="1934731"/>
            <a:ext cx="6668431" cy="41153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40B732-BD67-4036-BBE4-8FC6ED7A93D1}"/>
              </a:ext>
            </a:extLst>
          </p:cNvPr>
          <p:cNvSpPr/>
          <p:nvPr/>
        </p:nvSpPr>
        <p:spPr>
          <a:xfrm>
            <a:off x="2595529" y="569368"/>
            <a:ext cx="749435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model built using the </a:t>
            </a:r>
            <a:r>
              <a:rPr lang="en-US" altLang="zh-CN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discrete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health indicators</a:t>
            </a:r>
          </a:p>
        </p:txBody>
      </p:sp>
    </p:spTree>
    <p:extLst>
      <p:ext uri="{BB962C8B-B14F-4D97-AF65-F5344CB8AC3E}">
        <p14:creationId xmlns:p14="http://schemas.microsoft.com/office/powerpoint/2010/main" val="4165264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05A34-5DF3-4B94-8B2F-6336B40BB05C}"/>
              </a:ext>
            </a:extLst>
          </p:cNvPr>
          <p:cNvSpPr txBox="1"/>
          <p:nvPr/>
        </p:nvSpPr>
        <p:spPr>
          <a:xfrm>
            <a:off x="2533475" y="469783"/>
            <a:ext cx="6216242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Distribution of synthetic dataset (categorical)</a:t>
            </a:r>
          </a:p>
          <a:p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929131-C406-481C-AD60-E887514F4B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84" y="1371313"/>
            <a:ext cx="6668431" cy="411537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064CDD-26A2-44CC-8BE1-9629E37C83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8437" y="2025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bird&#10;&#10;Description automatically generated">
            <a:extLst>
              <a:ext uri="{FF2B5EF4-FFF2-40B4-BE49-F238E27FC236}">
                <a16:creationId xmlns:a16="http://schemas.microsoft.com/office/drawing/2014/main" id="{4F4501F2-552C-4C40-BB57-D211179B73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38" y="2488945"/>
            <a:ext cx="3781953" cy="1343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F32273-C759-4537-A3E3-3FCA34AB8139}"/>
              </a:ext>
            </a:extLst>
          </p:cNvPr>
          <p:cNvSpPr txBox="1"/>
          <p:nvPr/>
        </p:nvSpPr>
        <p:spPr>
          <a:xfrm>
            <a:off x="3020037" y="406307"/>
            <a:ext cx="676991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Empirical CDF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BB9016-CB8F-4F3D-A2D2-433D751B1303}"/>
              </a:ext>
            </a:extLst>
          </p:cNvPr>
          <p:cNvSpPr txBox="1"/>
          <p:nvPr/>
        </p:nvSpPr>
        <p:spPr>
          <a:xfrm>
            <a:off x="7387905" y="2837386"/>
            <a:ext cx="552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Um = .13</a:t>
            </a:r>
          </a:p>
          <a:p>
            <a:r>
              <a:rPr lang="en-US" dirty="0"/>
              <a:t>Us = .0034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158331-A9ED-48A4-8F65-12FBA647D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20213" y="1015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4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4513E0-5337-465C-9656-1FF34EF5C478}"/>
              </a:ext>
            </a:extLst>
          </p:cNvPr>
          <p:cNvSpPr txBox="1"/>
          <p:nvPr/>
        </p:nvSpPr>
        <p:spPr>
          <a:xfrm>
            <a:off x="203200" y="341745"/>
            <a:ext cx="69549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Utility Evaluation 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1D498A8-3C36-4A96-A4F1-D6684AF1D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738" y="0"/>
            <a:ext cx="9150088" cy="6857999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F3A156-8920-4602-8998-D9A075D10E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2400" y="36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0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</TotalTime>
  <Words>59</Words>
  <Application>Microsoft Office PowerPoint</Application>
  <PresentationFormat>Widescreen</PresentationFormat>
  <Paragraphs>12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Times New Roman</vt:lpstr>
      <vt:lpstr>Wingdings 3</vt:lpstr>
      <vt:lpstr>Ion</vt:lpstr>
      <vt:lpstr>Relationship between BMI and health indicators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Relationship between BMI and health indicators</dc:title>
  <dc:creator>yu songan</dc:creator>
  <cp:lastModifiedBy>yu songan</cp:lastModifiedBy>
  <cp:revision>10</cp:revision>
  <dcterms:created xsi:type="dcterms:W3CDTF">2020-04-21T19:11:34Z</dcterms:created>
  <dcterms:modified xsi:type="dcterms:W3CDTF">2020-05-05T19:01:27Z</dcterms:modified>
</cp:coreProperties>
</file>